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03764825"/>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07 мамырға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057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08 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08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таңертең және күндіз жаңбыр, найзағай, бұршақ. Батыс, оңтүстік-батыстан жел соғады, күші 7-12, күндіз екпіні 15 м/с. Ауа температурасы түнде 12-14, күндіз 25-27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smtClean="0">
              <a:latin typeface="Times New Roman" panose="02020603050405020304" pitchFamily="18" charset="0"/>
              <a:cs typeface="Times New Roman" panose="02020603050405020304" pitchFamily="18" charset="0"/>
            </a:endParaRP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Түнде 09 мамырға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болжамы</a:t>
            </a:r>
            <a:endParaRPr lang="ru-RU" altLang="ru-RU" sz="1150" b="1" dirty="0" smtClean="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08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09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бұршақ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дауыл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12-14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58597547"/>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З.Ж</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25666</TotalTime>
  <Words>575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5192</cp:revision>
  <cp:lastPrinted>2021-07-01T03:56:27Z</cp:lastPrinted>
  <dcterms:created xsi:type="dcterms:W3CDTF">2018-03-27T06:03:00Z</dcterms:created>
  <dcterms:modified xsi:type="dcterms:W3CDTF">2026-05-07T08:31:36Z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